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2" r:id="rId5"/>
    <p:sldId id="263" r:id="rId6"/>
    <p:sldId id="260" r:id="rId7"/>
    <p:sldId id="264" r:id="rId8"/>
    <p:sldId id="261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DD1-A7BB-48CF-AE68-B8863E7EDB73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1F-EB6B-4EAB-9521-C737F31551E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DD1-A7BB-48CF-AE68-B8863E7EDB73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1F-EB6B-4EAB-9521-C737F31551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DD1-A7BB-48CF-AE68-B8863E7EDB73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1F-EB6B-4EAB-9521-C737F31551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DD1-A7BB-48CF-AE68-B8863E7EDB73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1F-EB6B-4EAB-9521-C737F31551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DD1-A7BB-48CF-AE68-B8863E7EDB73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1F-EB6B-4EAB-9521-C737F31551E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DD1-A7BB-48CF-AE68-B8863E7EDB73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1F-EB6B-4EAB-9521-C737F31551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DD1-A7BB-48CF-AE68-B8863E7EDB73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1F-EB6B-4EAB-9521-C737F31551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DD1-A7BB-48CF-AE68-B8863E7EDB73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1F-EB6B-4EAB-9521-C737F31551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DD1-A7BB-48CF-AE68-B8863E7EDB73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1F-EB6B-4EAB-9521-C737F31551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DD1-A7BB-48CF-AE68-B8863E7EDB73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1F-EB6B-4EAB-9521-C737F31551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DD1-A7BB-48CF-AE68-B8863E7EDB73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FCE551F-EB6B-4EAB-9521-C737F31551E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36CDD1-A7BB-48CF-AE68-B8863E7EDB73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CE551F-EB6B-4EAB-9521-C737F31551ED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encrypted-tbn2.gstatic.com/images?q=tbn:ANd9GcTk8k82d4UDGh9E1obHiBooPbGijYmZd5cHK5_p85OWZ7345tha_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628800"/>
            <a:ext cx="7851648" cy="25922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Путешествие в страну «Дроби»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festival.1september.ru/articles/613034/presentation/01.jpg"/>
          <p:cNvPicPr/>
          <p:nvPr/>
        </p:nvPicPr>
        <p:blipFill>
          <a:blip r:embed="rId3" cstate="print"/>
          <a:srcRect l="49826" t="4836" r="4335" b="50911"/>
          <a:stretch>
            <a:fillRect/>
          </a:stretch>
        </p:blipFill>
        <p:spPr bwMode="auto">
          <a:xfrm>
            <a:off x="6084168" y="332656"/>
            <a:ext cx="2180422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участие!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/>
          <a:lstStyle/>
          <a:p>
            <a:pPr algn="ctr"/>
            <a:r>
              <a:rPr lang="ru-RU" dirty="0" smtClean="0"/>
              <a:t>Страна «Дроби»</a:t>
            </a:r>
            <a:endParaRPr lang="ru-RU" dirty="0"/>
          </a:p>
        </p:txBody>
      </p:sp>
      <p:pic>
        <p:nvPicPr>
          <p:cNvPr id="4" name="Содержимое 3" descr="http://greenvonds.ru/wp-content/uploads/2013/02/tt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56176" y="4293096"/>
            <a:ext cx="2736304" cy="2031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bogini.clan.su/_nw/0/1343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653136"/>
            <a:ext cx="2520280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www.porjati.ru/uploads/posts/2012-01/thumbs/1327074706___75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996952"/>
            <a:ext cx="1872208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s://encrypted-tbn0.gstatic.com/images?q=tbn:ANd9GcTgpqM5T8cAqnzo63Tb4MMHs9nS0rtJqAIFMvGuAlC4CS3YRI2cyQ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1124744"/>
            <a:ext cx="1944216" cy="1437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ttp://www.200stran.ru/images/gallery/1270763676_88aabe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2564904"/>
            <a:ext cx="2185447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://go1.imgsmail.ru/imgpreview?key=http%3A//gidtravel.com/images/3_1281096604.jpg&amp;mb=imgdb_preview_496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35696" y="1340768"/>
            <a:ext cx="2016224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Стрелка вправо с вырезом 13"/>
          <p:cNvSpPr/>
          <p:nvPr/>
        </p:nvSpPr>
        <p:spPr>
          <a:xfrm rot="12377690">
            <a:off x="6165580" y="3807921"/>
            <a:ext cx="1476091" cy="38724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с вырезом 14"/>
          <p:cNvSpPr/>
          <p:nvPr/>
        </p:nvSpPr>
        <p:spPr>
          <a:xfrm rot="7682323">
            <a:off x="2688433" y="3826193"/>
            <a:ext cx="1476091" cy="38724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с вырезом 15"/>
          <p:cNvSpPr/>
          <p:nvPr/>
        </p:nvSpPr>
        <p:spPr>
          <a:xfrm rot="18901096">
            <a:off x="603861" y="2179710"/>
            <a:ext cx="1276721" cy="30308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с вырезом 16"/>
          <p:cNvSpPr/>
          <p:nvPr/>
        </p:nvSpPr>
        <p:spPr>
          <a:xfrm rot="14353050">
            <a:off x="345755" y="4777599"/>
            <a:ext cx="1180340" cy="38724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с вырезом 17"/>
          <p:cNvSpPr/>
          <p:nvPr/>
        </p:nvSpPr>
        <p:spPr>
          <a:xfrm>
            <a:off x="4869437" y="1791696"/>
            <a:ext cx="1476091" cy="38724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с вырезом 18"/>
          <p:cNvSpPr/>
          <p:nvPr/>
        </p:nvSpPr>
        <p:spPr>
          <a:xfrm rot="5400000">
            <a:off x="7239548" y="3191559"/>
            <a:ext cx="1476091" cy="38724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Деревня «Историческая»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greenvonds.ru/wp-content/uploads/2013/02/tt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7848871" cy="5040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Озеро «Устный счет</a:t>
            </a:r>
            <a:r>
              <a:rPr lang="ru-RU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www.200stran.ru/images/gallery/1270763676_88aabe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196752"/>
            <a:ext cx="7992888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915816" y="1412776"/>
          <a:ext cx="4325124" cy="1008112"/>
        </p:xfrm>
        <a:graphic>
          <a:graphicData uri="http://schemas.openxmlformats.org/presentationml/2006/ole">
            <p:oleObj spid="_x0000_s1027" name="Формула" r:id="rId4" imgW="17143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dirty="0"/>
              <a:t>Замок «Кроссвордный»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bogini.clan.su/_nw/0/1343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068960"/>
            <a:ext cx="4057794" cy="3412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247" name="Rectangle 1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5121" name="Group 1"/>
          <p:cNvGrpSpPr>
            <a:grpSpLocks noChangeAspect="1"/>
          </p:cNvGrpSpPr>
          <p:nvPr/>
        </p:nvGrpSpPr>
        <p:grpSpPr bwMode="auto">
          <a:xfrm>
            <a:off x="3491880" y="692696"/>
            <a:ext cx="6172200" cy="5600700"/>
            <a:chOff x="2362" y="1441"/>
            <a:chExt cx="7200" cy="6615"/>
          </a:xfrm>
        </p:grpSpPr>
        <p:sp>
          <p:nvSpPr>
            <p:cNvPr id="5246" name="AutoShape 126"/>
            <p:cNvSpPr>
              <a:spLocks noChangeAspect="1" noChangeArrowheads="1" noTextEdit="1"/>
            </p:cNvSpPr>
            <p:nvPr/>
          </p:nvSpPr>
          <p:spPr bwMode="auto">
            <a:xfrm>
              <a:off x="2362" y="1441"/>
              <a:ext cx="7200" cy="6615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5" name="Line 125"/>
            <p:cNvSpPr>
              <a:spLocks noChangeShapeType="1"/>
            </p:cNvSpPr>
            <p:nvPr/>
          </p:nvSpPr>
          <p:spPr bwMode="auto">
            <a:xfrm>
              <a:off x="6495" y="1846"/>
              <a:ext cx="26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4" name="Line 124"/>
            <p:cNvSpPr>
              <a:spLocks noChangeShapeType="1"/>
            </p:cNvSpPr>
            <p:nvPr/>
          </p:nvSpPr>
          <p:spPr bwMode="auto">
            <a:xfrm>
              <a:off x="6495" y="1846"/>
              <a:ext cx="0" cy="39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3" name="Line 123"/>
            <p:cNvSpPr>
              <a:spLocks noChangeShapeType="1"/>
            </p:cNvSpPr>
            <p:nvPr/>
          </p:nvSpPr>
          <p:spPr bwMode="auto">
            <a:xfrm>
              <a:off x="6762" y="1846"/>
              <a:ext cx="0" cy="39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2" name="Line 122"/>
            <p:cNvSpPr>
              <a:spLocks noChangeShapeType="1"/>
            </p:cNvSpPr>
            <p:nvPr/>
          </p:nvSpPr>
          <p:spPr bwMode="auto">
            <a:xfrm>
              <a:off x="6495" y="5761"/>
              <a:ext cx="26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1" name="Line 121"/>
            <p:cNvSpPr>
              <a:spLocks noChangeShapeType="1"/>
            </p:cNvSpPr>
            <p:nvPr/>
          </p:nvSpPr>
          <p:spPr bwMode="auto">
            <a:xfrm>
              <a:off x="6495" y="3736"/>
              <a:ext cx="26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0" name="Line 120"/>
            <p:cNvSpPr>
              <a:spLocks noChangeShapeType="1"/>
            </p:cNvSpPr>
            <p:nvPr/>
          </p:nvSpPr>
          <p:spPr bwMode="auto">
            <a:xfrm>
              <a:off x="6495" y="2791"/>
              <a:ext cx="26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9" name="Line 119"/>
            <p:cNvSpPr>
              <a:spLocks noChangeShapeType="1"/>
            </p:cNvSpPr>
            <p:nvPr/>
          </p:nvSpPr>
          <p:spPr bwMode="auto">
            <a:xfrm>
              <a:off x="6495" y="4816"/>
              <a:ext cx="26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8" name="Line 118"/>
            <p:cNvSpPr>
              <a:spLocks noChangeShapeType="1"/>
            </p:cNvSpPr>
            <p:nvPr/>
          </p:nvSpPr>
          <p:spPr bwMode="auto">
            <a:xfrm>
              <a:off x="6495" y="2251"/>
              <a:ext cx="26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7" name="Line 117"/>
            <p:cNvSpPr>
              <a:spLocks noChangeShapeType="1"/>
            </p:cNvSpPr>
            <p:nvPr/>
          </p:nvSpPr>
          <p:spPr bwMode="auto">
            <a:xfrm>
              <a:off x="6495" y="2521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6" name="Line 116"/>
            <p:cNvSpPr>
              <a:spLocks noChangeShapeType="1"/>
            </p:cNvSpPr>
            <p:nvPr/>
          </p:nvSpPr>
          <p:spPr bwMode="auto">
            <a:xfrm>
              <a:off x="6495" y="2386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5" name="Line 115"/>
            <p:cNvSpPr>
              <a:spLocks noChangeShapeType="1"/>
            </p:cNvSpPr>
            <p:nvPr/>
          </p:nvSpPr>
          <p:spPr bwMode="auto">
            <a:xfrm>
              <a:off x="6495" y="2521"/>
              <a:ext cx="26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4" name="Line 114"/>
            <p:cNvSpPr>
              <a:spLocks noChangeShapeType="1"/>
            </p:cNvSpPr>
            <p:nvPr/>
          </p:nvSpPr>
          <p:spPr bwMode="auto">
            <a:xfrm>
              <a:off x="6495" y="3196"/>
              <a:ext cx="26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3" name="Line 113"/>
            <p:cNvSpPr>
              <a:spLocks noChangeShapeType="1"/>
            </p:cNvSpPr>
            <p:nvPr/>
          </p:nvSpPr>
          <p:spPr bwMode="auto">
            <a:xfrm>
              <a:off x="6495" y="3466"/>
              <a:ext cx="26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2" name="Line 112"/>
            <p:cNvSpPr>
              <a:spLocks noChangeShapeType="1"/>
            </p:cNvSpPr>
            <p:nvPr/>
          </p:nvSpPr>
          <p:spPr bwMode="auto">
            <a:xfrm>
              <a:off x="6495" y="4006"/>
              <a:ext cx="26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1" name="Line 111"/>
            <p:cNvSpPr>
              <a:spLocks noChangeShapeType="1"/>
            </p:cNvSpPr>
            <p:nvPr/>
          </p:nvSpPr>
          <p:spPr bwMode="auto">
            <a:xfrm>
              <a:off x="6495" y="4411"/>
              <a:ext cx="26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0" name="Line 110"/>
            <p:cNvSpPr>
              <a:spLocks noChangeShapeType="1"/>
            </p:cNvSpPr>
            <p:nvPr/>
          </p:nvSpPr>
          <p:spPr bwMode="auto">
            <a:xfrm>
              <a:off x="6495" y="5086"/>
              <a:ext cx="26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9" name="Line 109"/>
            <p:cNvSpPr>
              <a:spLocks noChangeShapeType="1"/>
            </p:cNvSpPr>
            <p:nvPr/>
          </p:nvSpPr>
          <p:spPr bwMode="auto">
            <a:xfrm>
              <a:off x="6495" y="5491"/>
              <a:ext cx="26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8" name="Line 108"/>
            <p:cNvSpPr>
              <a:spLocks noChangeShapeType="1"/>
            </p:cNvSpPr>
            <p:nvPr/>
          </p:nvSpPr>
          <p:spPr bwMode="auto">
            <a:xfrm flipH="1">
              <a:off x="4229" y="2251"/>
              <a:ext cx="240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7" name="Line 107"/>
            <p:cNvSpPr>
              <a:spLocks noChangeShapeType="1"/>
            </p:cNvSpPr>
            <p:nvPr/>
          </p:nvSpPr>
          <p:spPr bwMode="auto">
            <a:xfrm flipH="1">
              <a:off x="4229" y="2521"/>
              <a:ext cx="226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6" name="Line 106"/>
            <p:cNvSpPr>
              <a:spLocks noChangeShapeType="1"/>
            </p:cNvSpPr>
            <p:nvPr/>
          </p:nvSpPr>
          <p:spPr bwMode="auto">
            <a:xfrm>
              <a:off x="4229" y="2251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5" name="Line 105"/>
            <p:cNvSpPr>
              <a:spLocks noChangeShapeType="1"/>
            </p:cNvSpPr>
            <p:nvPr/>
          </p:nvSpPr>
          <p:spPr bwMode="auto">
            <a:xfrm>
              <a:off x="5429" y="2251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4" name="Line 104"/>
            <p:cNvSpPr>
              <a:spLocks noChangeShapeType="1"/>
            </p:cNvSpPr>
            <p:nvPr/>
          </p:nvSpPr>
          <p:spPr bwMode="auto">
            <a:xfrm>
              <a:off x="4495" y="2251"/>
              <a:ext cx="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3" name="Line 103"/>
            <p:cNvSpPr>
              <a:spLocks noChangeShapeType="1"/>
            </p:cNvSpPr>
            <p:nvPr/>
          </p:nvSpPr>
          <p:spPr bwMode="auto">
            <a:xfrm>
              <a:off x="5029" y="2251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2" name="Line 102"/>
            <p:cNvSpPr>
              <a:spLocks noChangeShapeType="1"/>
            </p:cNvSpPr>
            <p:nvPr/>
          </p:nvSpPr>
          <p:spPr bwMode="auto">
            <a:xfrm>
              <a:off x="4629" y="2251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1" name="Line 101"/>
            <p:cNvSpPr>
              <a:spLocks noChangeShapeType="1"/>
            </p:cNvSpPr>
            <p:nvPr/>
          </p:nvSpPr>
          <p:spPr bwMode="auto">
            <a:xfrm>
              <a:off x="5829" y="2251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0" name="Line 100"/>
            <p:cNvSpPr>
              <a:spLocks noChangeShapeType="1"/>
            </p:cNvSpPr>
            <p:nvPr/>
          </p:nvSpPr>
          <p:spPr bwMode="auto">
            <a:xfrm>
              <a:off x="6095" y="2251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9" name="Line 99"/>
            <p:cNvSpPr>
              <a:spLocks noChangeShapeType="1"/>
            </p:cNvSpPr>
            <p:nvPr/>
          </p:nvSpPr>
          <p:spPr bwMode="auto">
            <a:xfrm>
              <a:off x="6229" y="2251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8" name="Line 98"/>
            <p:cNvSpPr>
              <a:spLocks noChangeShapeType="1"/>
            </p:cNvSpPr>
            <p:nvPr/>
          </p:nvSpPr>
          <p:spPr bwMode="auto">
            <a:xfrm>
              <a:off x="6762" y="2251"/>
              <a:ext cx="93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7" name="Line 97"/>
            <p:cNvSpPr>
              <a:spLocks noChangeShapeType="1"/>
            </p:cNvSpPr>
            <p:nvPr/>
          </p:nvSpPr>
          <p:spPr bwMode="auto">
            <a:xfrm>
              <a:off x="6762" y="2521"/>
              <a:ext cx="93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6" name="Line 96"/>
            <p:cNvSpPr>
              <a:spLocks noChangeShapeType="1"/>
            </p:cNvSpPr>
            <p:nvPr/>
          </p:nvSpPr>
          <p:spPr bwMode="auto">
            <a:xfrm>
              <a:off x="7029" y="2251"/>
              <a:ext cx="26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5" name="Line 95"/>
            <p:cNvSpPr>
              <a:spLocks noChangeShapeType="1"/>
            </p:cNvSpPr>
            <p:nvPr/>
          </p:nvSpPr>
          <p:spPr bwMode="auto">
            <a:xfrm>
              <a:off x="7162" y="2251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4" name="Line 94"/>
            <p:cNvSpPr>
              <a:spLocks noChangeShapeType="1"/>
            </p:cNvSpPr>
            <p:nvPr/>
          </p:nvSpPr>
          <p:spPr bwMode="auto">
            <a:xfrm>
              <a:off x="7562" y="2251"/>
              <a:ext cx="1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3" name="Line 93"/>
            <p:cNvSpPr>
              <a:spLocks noChangeShapeType="1"/>
            </p:cNvSpPr>
            <p:nvPr/>
          </p:nvSpPr>
          <p:spPr bwMode="auto">
            <a:xfrm flipV="1">
              <a:off x="7562" y="2521"/>
              <a:ext cx="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2" name="Line 92"/>
            <p:cNvSpPr>
              <a:spLocks noChangeShapeType="1"/>
            </p:cNvSpPr>
            <p:nvPr/>
          </p:nvSpPr>
          <p:spPr bwMode="auto">
            <a:xfrm>
              <a:off x="7695" y="2251"/>
              <a:ext cx="13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1" name="Line 91"/>
            <p:cNvSpPr>
              <a:spLocks noChangeShapeType="1"/>
            </p:cNvSpPr>
            <p:nvPr/>
          </p:nvSpPr>
          <p:spPr bwMode="auto">
            <a:xfrm>
              <a:off x="7695" y="2521"/>
              <a:ext cx="13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0" name="Line 90"/>
            <p:cNvSpPr>
              <a:spLocks noChangeShapeType="1"/>
            </p:cNvSpPr>
            <p:nvPr/>
          </p:nvSpPr>
          <p:spPr bwMode="auto">
            <a:xfrm>
              <a:off x="7829" y="2251"/>
              <a:ext cx="1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9" name="Line 89"/>
            <p:cNvSpPr>
              <a:spLocks noChangeShapeType="1"/>
            </p:cNvSpPr>
            <p:nvPr/>
          </p:nvSpPr>
          <p:spPr bwMode="auto">
            <a:xfrm>
              <a:off x="6495" y="3736"/>
              <a:ext cx="106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8" name="Line 88"/>
            <p:cNvSpPr>
              <a:spLocks noChangeShapeType="1"/>
            </p:cNvSpPr>
            <p:nvPr/>
          </p:nvSpPr>
          <p:spPr bwMode="auto">
            <a:xfrm>
              <a:off x="6495" y="4006"/>
              <a:ext cx="106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7" name="Line 87"/>
            <p:cNvSpPr>
              <a:spLocks noChangeShapeType="1"/>
            </p:cNvSpPr>
            <p:nvPr/>
          </p:nvSpPr>
          <p:spPr bwMode="auto">
            <a:xfrm>
              <a:off x="7029" y="3736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6" name="Line 86"/>
            <p:cNvSpPr>
              <a:spLocks noChangeShapeType="1"/>
            </p:cNvSpPr>
            <p:nvPr/>
          </p:nvSpPr>
          <p:spPr bwMode="auto">
            <a:xfrm>
              <a:off x="7029" y="3736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5" name="Line 85"/>
            <p:cNvSpPr>
              <a:spLocks noChangeShapeType="1"/>
            </p:cNvSpPr>
            <p:nvPr/>
          </p:nvSpPr>
          <p:spPr bwMode="auto">
            <a:xfrm>
              <a:off x="7295" y="3736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4" name="Line 84"/>
            <p:cNvSpPr>
              <a:spLocks noChangeShapeType="1"/>
            </p:cNvSpPr>
            <p:nvPr/>
          </p:nvSpPr>
          <p:spPr bwMode="auto">
            <a:xfrm>
              <a:off x="7562" y="3736"/>
              <a:ext cx="1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3" name="Line 83"/>
            <p:cNvSpPr>
              <a:spLocks noChangeShapeType="1"/>
            </p:cNvSpPr>
            <p:nvPr/>
          </p:nvSpPr>
          <p:spPr bwMode="auto">
            <a:xfrm flipH="1" flipV="1">
              <a:off x="7829" y="3736"/>
              <a:ext cx="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2" name="Line 82"/>
            <p:cNvSpPr>
              <a:spLocks noChangeShapeType="1"/>
            </p:cNvSpPr>
            <p:nvPr/>
          </p:nvSpPr>
          <p:spPr bwMode="auto">
            <a:xfrm flipH="1">
              <a:off x="3695" y="3736"/>
              <a:ext cx="2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1" name="Line 81"/>
            <p:cNvSpPr>
              <a:spLocks noChangeShapeType="1"/>
            </p:cNvSpPr>
            <p:nvPr/>
          </p:nvSpPr>
          <p:spPr bwMode="auto">
            <a:xfrm flipH="1">
              <a:off x="3829" y="4006"/>
              <a:ext cx="306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0" name="Line 80"/>
            <p:cNvSpPr>
              <a:spLocks noChangeShapeType="1"/>
            </p:cNvSpPr>
            <p:nvPr/>
          </p:nvSpPr>
          <p:spPr bwMode="auto">
            <a:xfrm flipH="1">
              <a:off x="3695" y="4006"/>
              <a:ext cx="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9" name="Line 79"/>
            <p:cNvSpPr>
              <a:spLocks noChangeShapeType="1"/>
            </p:cNvSpPr>
            <p:nvPr/>
          </p:nvSpPr>
          <p:spPr bwMode="auto">
            <a:xfrm>
              <a:off x="3695" y="4006"/>
              <a:ext cx="26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8" name="Line 78"/>
            <p:cNvSpPr>
              <a:spLocks noChangeShapeType="1"/>
            </p:cNvSpPr>
            <p:nvPr/>
          </p:nvSpPr>
          <p:spPr bwMode="auto">
            <a:xfrm>
              <a:off x="3695" y="4006"/>
              <a:ext cx="266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7" name="Line 77"/>
            <p:cNvSpPr>
              <a:spLocks noChangeShapeType="1"/>
            </p:cNvSpPr>
            <p:nvPr/>
          </p:nvSpPr>
          <p:spPr bwMode="auto">
            <a:xfrm>
              <a:off x="3695" y="4006"/>
              <a:ext cx="26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6" name="Line 76"/>
            <p:cNvSpPr>
              <a:spLocks noChangeShapeType="1"/>
            </p:cNvSpPr>
            <p:nvPr/>
          </p:nvSpPr>
          <p:spPr bwMode="auto">
            <a:xfrm>
              <a:off x="3562" y="4006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5" name="Line 75"/>
            <p:cNvSpPr>
              <a:spLocks noChangeShapeType="1"/>
            </p:cNvSpPr>
            <p:nvPr/>
          </p:nvSpPr>
          <p:spPr bwMode="auto">
            <a:xfrm>
              <a:off x="3695" y="3736"/>
              <a:ext cx="1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4" name="Line 74"/>
            <p:cNvSpPr>
              <a:spLocks noChangeShapeType="1"/>
            </p:cNvSpPr>
            <p:nvPr/>
          </p:nvSpPr>
          <p:spPr bwMode="auto">
            <a:xfrm>
              <a:off x="5162" y="3736"/>
              <a:ext cx="1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3" name="Line 73"/>
            <p:cNvSpPr>
              <a:spLocks noChangeShapeType="1"/>
            </p:cNvSpPr>
            <p:nvPr/>
          </p:nvSpPr>
          <p:spPr bwMode="auto">
            <a:xfrm>
              <a:off x="4362" y="3736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2" name="Line 72"/>
            <p:cNvSpPr>
              <a:spLocks noChangeShapeType="1"/>
            </p:cNvSpPr>
            <p:nvPr/>
          </p:nvSpPr>
          <p:spPr bwMode="auto">
            <a:xfrm>
              <a:off x="5829" y="3736"/>
              <a:ext cx="1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1" name="Line 71"/>
            <p:cNvSpPr>
              <a:spLocks noChangeShapeType="1"/>
            </p:cNvSpPr>
            <p:nvPr/>
          </p:nvSpPr>
          <p:spPr bwMode="auto">
            <a:xfrm>
              <a:off x="3962" y="4006"/>
              <a:ext cx="13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0" name="Line 70"/>
            <p:cNvSpPr>
              <a:spLocks noChangeShapeType="1"/>
            </p:cNvSpPr>
            <p:nvPr/>
          </p:nvSpPr>
          <p:spPr bwMode="auto">
            <a:xfrm>
              <a:off x="3962" y="3736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9" name="Line 69"/>
            <p:cNvSpPr>
              <a:spLocks noChangeShapeType="1"/>
            </p:cNvSpPr>
            <p:nvPr/>
          </p:nvSpPr>
          <p:spPr bwMode="auto">
            <a:xfrm>
              <a:off x="4762" y="3736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8" name="Line 68"/>
            <p:cNvSpPr>
              <a:spLocks noChangeShapeType="1"/>
            </p:cNvSpPr>
            <p:nvPr/>
          </p:nvSpPr>
          <p:spPr bwMode="auto">
            <a:xfrm>
              <a:off x="5429" y="3736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7" name="Line 67"/>
            <p:cNvSpPr>
              <a:spLocks noChangeShapeType="1"/>
            </p:cNvSpPr>
            <p:nvPr/>
          </p:nvSpPr>
          <p:spPr bwMode="auto">
            <a:xfrm>
              <a:off x="6229" y="3736"/>
              <a:ext cx="1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6" name="Line 66"/>
            <p:cNvSpPr>
              <a:spLocks noChangeShapeType="1"/>
            </p:cNvSpPr>
            <p:nvPr/>
          </p:nvSpPr>
          <p:spPr bwMode="auto">
            <a:xfrm flipV="1">
              <a:off x="5429" y="3196"/>
              <a:ext cx="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5" name="Line 65"/>
            <p:cNvSpPr>
              <a:spLocks noChangeShapeType="1"/>
            </p:cNvSpPr>
            <p:nvPr/>
          </p:nvSpPr>
          <p:spPr bwMode="auto">
            <a:xfrm flipV="1">
              <a:off x="5162" y="3196"/>
              <a:ext cx="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4" name="Line 64"/>
            <p:cNvSpPr>
              <a:spLocks noChangeShapeType="1"/>
            </p:cNvSpPr>
            <p:nvPr/>
          </p:nvSpPr>
          <p:spPr bwMode="auto">
            <a:xfrm>
              <a:off x="5162" y="3196"/>
              <a:ext cx="26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3" name="Line 63"/>
            <p:cNvSpPr>
              <a:spLocks noChangeShapeType="1"/>
            </p:cNvSpPr>
            <p:nvPr/>
          </p:nvSpPr>
          <p:spPr bwMode="auto">
            <a:xfrm>
              <a:off x="5162" y="3466"/>
              <a:ext cx="26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2" name="Line 62"/>
            <p:cNvSpPr>
              <a:spLocks noChangeShapeType="1"/>
            </p:cNvSpPr>
            <p:nvPr/>
          </p:nvSpPr>
          <p:spPr bwMode="auto">
            <a:xfrm>
              <a:off x="5429" y="3466"/>
              <a:ext cx="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1" name="Line 61"/>
            <p:cNvSpPr>
              <a:spLocks noChangeShapeType="1"/>
            </p:cNvSpPr>
            <p:nvPr/>
          </p:nvSpPr>
          <p:spPr bwMode="auto">
            <a:xfrm>
              <a:off x="5429" y="3196"/>
              <a:ext cx="80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0" name="Line 60"/>
            <p:cNvSpPr>
              <a:spLocks noChangeShapeType="1"/>
            </p:cNvSpPr>
            <p:nvPr/>
          </p:nvSpPr>
          <p:spPr bwMode="auto">
            <a:xfrm>
              <a:off x="5829" y="3196"/>
              <a:ext cx="1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79" name="Line 59"/>
            <p:cNvSpPr>
              <a:spLocks noChangeShapeType="1"/>
            </p:cNvSpPr>
            <p:nvPr/>
          </p:nvSpPr>
          <p:spPr bwMode="auto">
            <a:xfrm>
              <a:off x="6229" y="3196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78" name="Line 58"/>
            <p:cNvSpPr>
              <a:spLocks noChangeShapeType="1"/>
            </p:cNvSpPr>
            <p:nvPr/>
          </p:nvSpPr>
          <p:spPr bwMode="auto">
            <a:xfrm flipH="1">
              <a:off x="3029" y="3196"/>
              <a:ext cx="226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77" name="Line 57"/>
            <p:cNvSpPr>
              <a:spLocks noChangeShapeType="1"/>
            </p:cNvSpPr>
            <p:nvPr/>
          </p:nvSpPr>
          <p:spPr bwMode="auto">
            <a:xfrm flipH="1">
              <a:off x="3029" y="3466"/>
              <a:ext cx="213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76" name="Line 56"/>
            <p:cNvSpPr>
              <a:spLocks noChangeShapeType="1"/>
            </p:cNvSpPr>
            <p:nvPr/>
          </p:nvSpPr>
          <p:spPr bwMode="auto">
            <a:xfrm>
              <a:off x="4762" y="3196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75" name="Line 55"/>
            <p:cNvSpPr>
              <a:spLocks noChangeShapeType="1"/>
            </p:cNvSpPr>
            <p:nvPr/>
          </p:nvSpPr>
          <p:spPr bwMode="auto">
            <a:xfrm>
              <a:off x="4362" y="3196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74" name="Line 54"/>
            <p:cNvSpPr>
              <a:spLocks noChangeShapeType="1"/>
            </p:cNvSpPr>
            <p:nvPr/>
          </p:nvSpPr>
          <p:spPr bwMode="auto">
            <a:xfrm>
              <a:off x="3962" y="3331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73" name="Line 53"/>
            <p:cNvSpPr>
              <a:spLocks noChangeShapeType="1"/>
            </p:cNvSpPr>
            <p:nvPr/>
          </p:nvSpPr>
          <p:spPr bwMode="auto">
            <a:xfrm>
              <a:off x="3962" y="3196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72" name="Line 52"/>
            <p:cNvSpPr>
              <a:spLocks noChangeShapeType="1"/>
            </p:cNvSpPr>
            <p:nvPr/>
          </p:nvSpPr>
          <p:spPr bwMode="auto">
            <a:xfrm>
              <a:off x="3562" y="3196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71" name="Line 51"/>
            <p:cNvSpPr>
              <a:spLocks noChangeShapeType="1"/>
            </p:cNvSpPr>
            <p:nvPr/>
          </p:nvSpPr>
          <p:spPr bwMode="auto">
            <a:xfrm>
              <a:off x="3162" y="3196"/>
              <a:ext cx="1" cy="1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70" name="Line 50"/>
            <p:cNvSpPr>
              <a:spLocks noChangeShapeType="1"/>
            </p:cNvSpPr>
            <p:nvPr/>
          </p:nvSpPr>
          <p:spPr bwMode="auto">
            <a:xfrm>
              <a:off x="3162" y="3331"/>
              <a:ext cx="1" cy="1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69" name="Line 49"/>
            <p:cNvSpPr>
              <a:spLocks noChangeShapeType="1"/>
            </p:cNvSpPr>
            <p:nvPr/>
          </p:nvSpPr>
          <p:spPr bwMode="auto">
            <a:xfrm>
              <a:off x="3162" y="3331"/>
              <a:ext cx="1" cy="1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68" name="Line 48"/>
            <p:cNvSpPr>
              <a:spLocks noChangeShapeType="1"/>
            </p:cNvSpPr>
            <p:nvPr/>
          </p:nvSpPr>
          <p:spPr bwMode="auto">
            <a:xfrm flipH="1">
              <a:off x="2895" y="3196"/>
              <a:ext cx="13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67" name="Line 47"/>
            <p:cNvSpPr>
              <a:spLocks noChangeShapeType="1"/>
            </p:cNvSpPr>
            <p:nvPr/>
          </p:nvSpPr>
          <p:spPr bwMode="auto">
            <a:xfrm flipH="1">
              <a:off x="2895" y="3466"/>
              <a:ext cx="13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66" name="Line 46"/>
            <p:cNvSpPr>
              <a:spLocks noChangeShapeType="1"/>
            </p:cNvSpPr>
            <p:nvPr/>
          </p:nvSpPr>
          <p:spPr bwMode="auto">
            <a:xfrm>
              <a:off x="2895" y="3196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65" name="Line 45"/>
            <p:cNvSpPr>
              <a:spLocks noChangeShapeType="1"/>
            </p:cNvSpPr>
            <p:nvPr/>
          </p:nvSpPr>
          <p:spPr bwMode="auto">
            <a:xfrm>
              <a:off x="6762" y="5140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64" name="Line 44"/>
            <p:cNvSpPr>
              <a:spLocks noChangeShapeType="1"/>
            </p:cNvSpPr>
            <p:nvPr/>
          </p:nvSpPr>
          <p:spPr bwMode="auto">
            <a:xfrm>
              <a:off x="6762" y="5086"/>
              <a:ext cx="66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63" name="Line 43"/>
            <p:cNvSpPr>
              <a:spLocks noChangeShapeType="1"/>
            </p:cNvSpPr>
            <p:nvPr/>
          </p:nvSpPr>
          <p:spPr bwMode="auto">
            <a:xfrm>
              <a:off x="6762" y="5491"/>
              <a:ext cx="66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62" name="Line 42"/>
            <p:cNvSpPr>
              <a:spLocks noChangeShapeType="1"/>
            </p:cNvSpPr>
            <p:nvPr/>
          </p:nvSpPr>
          <p:spPr bwMode="auto">
            <a:xfrm>
              <a:off x="7429" y="5086"/>
              <a:ext cx="0" cy="4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61" name="Line 41"/>
            <p:cNvSpPr>
              <a:spLocks noChangeShapeType="1"/>
            </p:cNvSpPr>
            <p:nvPr/>
          </p:nvSpPr>
          <p:spPr bwMode="auto">
            <a:xfrm>
              <a:off x="7029" y="5086"/>
              <a:ext cx="0" cy="4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60" name="Line 40"/>
            <p:cNvSpPr>
              <a:spLocks noChangeShapeType="1"/>
            </p:cNvSpPr>
            <p:nvPr/>
          </p:nvSpPr>
          <p:spPr bwMode="auto">
            <a:xfrm flipH="1">
              <a:off x="3829" y="5086"/>
              <a:ext cx="266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59" name="Line 39"/>
            <p:cNvSpPr>
              <a:spLocks noChangeShapeType="1"/>
            </p:cNvSpPr>
            <p:nvPr/>
          </p:nvSpPr>
          <p:spPr bwMode="auto">
            <a:xfrm flipH="1">
              <a:off x="3829" y="5491"/>
              <a:ext cx="266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58" name="Line 38"/>
            <p:cNvSpPr>
              <a:spLocks noChangeShapeType="1"/>
            </p:cNvSpPr>
            <p:nvPr/>
          </p:nvSpPr>
          <p:spPr bwMode="auto">
            <a:xfrm>
              <a:off x="6095" y="5086"/>
              <a:ext cx="13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57" name="Line 37"/>
            <p:cNvSpPr>
              <a:spLocks noChangeShapeType="1"/>
            </p:cNvSpPr>
            <p:nvPr/>
          </p:nvSpPr>
          <p:spPr bwMode="auto">
            <a:xfrm>
              <a:off x="6229" y="5086"/>
              <a:ext cx="0" cy="4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56" name="Line 36"/>
            <p:cNvSpPr>
              <a:spLocks noChangeShapeType="1"/>
            </p:cNvSpPr>
            <p:nvPr/>
          </p:nvSpPr>
          <p:spPr bwMode="auto">
            <a:xfrm>
              <a:off x="5829" y="5086"/>
              <a:ext cx="0" cy="4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55" name="Line 35"/>
            <p:cNvSpPr>
              <a:spLocks noChangeShapeType="1"/>
            </p:cNvSpPr>
            <p:nvPr/>
          </p:nvSpPr>
          <p:spPr bwMode="auto">
            <a:xfrm>
              <a:off x="5429" y="5086"/>
              <a:ext cx="0" cy="4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54" name="Line 34"/>
            <p:cNvSpPr>
              <a:spLocks noChangeShapeType="1"/>
            </p:cNvSpPr>
            <p:nvPr/>
          </p:nvSpPr>
          <p:spPr bwMode="auto">
            <a:xfrm>
              <a:off x="5029" y="5086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53" name="Line 33"/>
            <p:cNvSpPr>
              <a:spLocks noChangeShapeType="1"/>
            </p:cNvSpPr>
            <p:nvPr/>
          </p:nvSpPr>
          <p:spPr bwMode="auto">
            <a:xfrm>
              <a:off x="5029" y="5086"/>
              <a:ext cx="0" cy="4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52" name="Line 32"/>
            <p:cNvSpPr>
              <a:spLocks noChangeShapeType="1"/>
            </p:cNvSpPr>
            <p:nvPr/>
          </p:nvSpPr>
          <p:spPr bwMode="auto">
            <a:xfrm>
              <a:off x="4629" y="5086"/>
              <a:ext cx="0" cy="4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51" name="Line 31"/>
            <p:cNvSpPr>
              <a:spLocks noChangeShapeType="1"/>
            </p:cNvSpPr>
            <p:nvPr/>
          </p:nvSpPr>
          <p:spPr bwMode="auto">
            <a:xfrm>
              <a:off x="4229" y="5086"/>
              <a:ext cx="0" cy="4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50" name="Line 30"/>
            <p:cNvSpPr>
              <a:spLocks noChangeShapeType="1"/>
            </p:cNvSpPr>
            <p:nvPr/>
          </p:nvSpPr>
          <p:spPr bwMode="auto">
            <a:xfrm>
              <a:off x="3829" y="5086"/>
              <a:ext cx="0" cy="4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49" name="Line 29"/>
            <p:cNvSpPr>
              <a:spLocks noChangeShapeType="1"/>
            </p:cNvSpPr>
            <p:nvPr/>
          </p:nvSpPr>
          <p:spPr bwMode="auto">
            <a:xfrm flipV="1">
              <a:off x="6229" y="4411"/>
              <a:ext cx="0" cy="6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48" name="Line 28"/>
            <p:cNvSpPr>
              <a:spLocks noChangeShapeType="1"/>
            </p:cNvSpPr>
            <p:nvPr/>
          </p:nvSpPr>
          <p:spPr bwMode="auto">
            <a:xfrm flipV="1">
              <a:off x="5829" y="4411"/>
              <a:ext cx="0" cy="6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47" name="Line 27"/>
            <p:cNvSpPr>
              <a:spLocks noChangeShapeType="1"/>
            </p:cNvSpPr>
            <p:nvPr/>
          </p:nvSpPr>
          <p:spPr bwMode="auto">
            <a:xfrm>
              <a:off x="5829" y="4411"/>
              <a:ext cx="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46" name="Line 26"/>
            <p:cNvSpPr>
              <a:spLocks noChangeShapeType="1"/>
            </p:cNvSpPr>
            <p:nvPr/>
          </p:nvSpPr>
          <p:spPr bwMode="auto">
            <a:xfrm>
              <a:off x="5829" y="4816"/>
              <a:ext cx="40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45" name="Line 25"/>
            <p:cNvSpPr>
              <a:spLocks noChangeShapeType="1"/>
            </p:cNvSpPr>
            <p:nvPr/>
          </p:nvSpPr>
          <p:spPr bwMode="auto">
            <a:xfrm>
              <a:off x="5429" y="5086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44" name="Line 24"/>
            <p:cNvSpPr>
              <a:spLocks noChangeShapeType="1"/>
            </p:cNvSpPr>
            <p:nvPr/>
          </p:nvSpPr>
          <p:spPr bwMode="auto">
            <a:xfrm flipV="1">
              <a:off x="5429" y="4411"/>
              <a:ext cx="0" cy="6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43" name="Line 23"/>
            <p:cNvSpPr>
              <a:spLocks noChangeShapeType="1"/>
            </p:cNvSpPr>
            <p:nvPr/>
          </p:nvSpPr>
          <p:spPr bwMode="auto">
            <a:xfrm flipV="1">
              <a:off x="5029" y="4411"/>
              <a:ext cx="0" cy="6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42" name="Line 22"/>
            <p:cNvSpPr>
              <a:spLocks noChangeShapeType="1"/>
            </p:cNvSpPr>
            <p:nvPr/>
          </p:nvSpPr>
          <p:spPr bwMode="auto">
            <a:xfrm>
              <a:off x="5029" y="4411"/>
              <a:ext cx="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41" name="Line 21"/>
            <p:cNvSpPr>
              <a:spLocks noChangeShapeType="1"/>
            </p:cNvSpPr>
            <p:nvPr/>
          </p:nvSpPr>
          <p:spPr bwMode="auto">
            <a:xfrm>
              <a:off x="5029" y="4816"/>
              <a:ext cx="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40" name="Line 20"/>
            <p:cNvSpPr>
              <a:spLocks noChangeShapeType="1"/>
            </p:cNvSpPr>
            <p:nvPr/>
          </p:nvSpPr>
          <p:spPr bwMode="auto">
            <a:xfrm>
              <a:off x="5429" y="5221"/>
              <a:ext cx="1" cy="18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39" name="Line 19"/>
            <p:cNvSpPr>
              <a:spLocks noChangeShapeType="1"/>
            </p:cNvSpPr>
            <p:nvPr/>
          </p:nvSpPr>
          <p:spPr bwMode="auto">
            <a:xfrm>
              <a:off x="5029" y="5491"/>
              <a:ext cx="1" cy="16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38" name="Line 18"/>
            <p:cNvSpPr>
              <a:spLocks noChangeShapeType="1"/>
            </p:cNvSpPr>
            <p:nvPr/>
          </p:nvSpPr>
          <p:spPr bwMode="auto">
            <a:xfrm>
              <a:off x="5029" y="5761"/>
              <a:ext cx="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37" name="Line 17"/>
            <p:cNvSpPr>
              <a:spLocks noChangeShapeType="1"/>
            </p:cNvSpPr>
            <p:nvPr/>
          </p:nvSpPr>
          <p:spPr bwMode="auto">
            <a:xfrm>
              <a:off x="5029" y="6031"/>
              <a:ext cx="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36" name="Line 16"/>
            <p:cNvSpPr>
              <a:spLocks noChangeShapeType="1"/>
            </p:cNvSpPr>
            <p:nvPr/>
          </p:nvSpPr>
          <p:spPr bwMode="auto">
            <a:xfrm>
              <a:off x="5029" y="6301"/>
              <a:ext cx="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35" name="Line 15"/>
            <p:cNvSpPr>
              <a:spLocks noChangeShapeType="1"/>
            </p:cNvSpPr>
            <p:nvPr/>
          </p:nvSpPr>
          <p:spPr bwMode="auto">
            <a:xfrm>
              <a:off x="5029" y="6571"/>
              <a:ext cx="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34" name="Line 14"/>
            <p:cNvSpPr>
              <a:spLocks noChangeShapeType="1"/>
            </p:cNvSpPr>
            <p:nvPr/>
          </p:nvSpPr>
          <p:spPr bwMode="auto">
            <a:xfrm>
              <a:off x="5029" y="6841"/>
              <a:ext cx="40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33" name="Line 13"/>
            <p:cNvSpPr>
              <a:spLocks noChangeShapeType="1"/>
            </p:cNvSpPr>
            <p:nvPr/>
          </p:nvSpPr>
          <p:spPr bwMode="auto">
            <a:xfrm>
              <a:off x="5029" y="7111"/>
              <a:ext cx="4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32" name="Line 12"/>
            <p:cNvSpPr>
              <a:spLocks noChangeShapeType="1"/>
            </p:cNvSpPr>
            <p:nvPr/>
          </p:nvSpPr>
          <p:spPr bwMode="auto">
            <a:xfrm>
              <a:off x="5429" y="7246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31" name="Line 11"/>
            <p:cNvSpPr>
              <a:spLocks noChangeShapeType="1"/>
            </p:cNvSpPr>
            <p:nvPr/>
          </p:nvSpPr>
          <p:spPr bwMode="auto">
            <a:xfrm>
              <a:off x="5429" y="6841"/>
              <a:ext cx="66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30" name="Line 10"/>
            <p:cNvSpPr>
              <a:spLocks noChangeShapeType="1"/>
            </p:cNvSpPr>
            <p:nvPr/>
          </p:nvSpPr>
          <p:spPr bwMode="auto">
            <a:xfrm>
              <a:off x="5429" y="7111"/>
              <a:ext cx="66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9" name="Line 9"/>
            <p:cNvSpPr>
              <a:spLocks noChangeShapeType="1"/>
            </p:cNvSpPr>
            <p:nvPr/>
          </p:nvSpPr>
          <p:spPr bwMode="auto">
            <a:xfrm>
              <a:off x="5695" y="6841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8" name="Line 8"/>
            <p:cNvSpPr>
              <a:spLocks noChangeShapeType="1"/>
            </p:cNvSpPr>
            <p:nvPr/>
          </p:nvSpPr>
          <p:spPr bwMode="auto">
            <a:xfrm>
              <a:off x="6095" y="6841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7" name="Line 7"/>
            <p:cNvSpPr>
              <a:spLocks noChangeShapeType="1"/>
            </p:cNvSpPr>
            <p:nvPr/>
          </p:nvSpPr>
          <p:spPr bwMode="auto">
            <a:xfrm flipH="1">
              <a:off x="3429" y="6841"/>
              <a:ext cx="16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6" name="Line 6"/>
            <p:cNvSpPr>
              <a:spLocks noChangeShapeType="1"/>
            </p:cNvSpPr>
            <p:nvPr/>
          </p:nvSpPr>
          <p:spPr bwMode="auto">
            <a:xfrm flipH="1">
              <a:off x="3429" y="7111"/>
              <a:ext cx="16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4629" y="6841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4" name="Line 4"/>
            <p:cNvSpPr>
              <a:spLocks noChangeShapeType="1"/>
            </p:cNvSpPr>
            <p:nvPr/>
          </p:nvSpPr>
          <p:spPr bwMode="auto">
            <a:xfrm>
              <a:off x="4229" y="6841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3" name="Line 3"/>
            <p:cNvSpPr>
              <a:spLocks noChangeShapeType="1"/>
            </p:cNvSpPr>
            <p:nvPr/>
          </p:nvSpPr>
          <p:spPr bwMode="auto">
            <a:xfrm>
              <a:off x="3829" y="6841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2" name="Line 2"/>
            <p:cNvSpPr>
              <a:spLocks noChangeShapeType="1"/>
            </p:cNvSpPr>
            <p:nvPr/>
          </p:nvSpPr>
          <p:spPr bwMode="auto">
            <a:xfrm>
              <a:off x="3429" y="6841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Привал  «Сказочный лес»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www.porjati.ru/uploads/posts/2012-01/thumbs/1327074706___75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28875" y="2524919"/>
            <a:ext cx="4286250" cy="3209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339752" y="1304764"/>
            <a:ext cx="48245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Сказка о дроби, отражающая "Основное свойство дроби".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sinncom.ru/content/innov_sc/info_t/images/isakova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388843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04088"/>
            <a:ext cx="7787208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Горы «</a:t>
            </a:r>
            <a:r>
              <a:rPr lang="ru-RU" dirty="0" err="1"/>
              <a:t>Мозгодром</a:t>
            </a:r>
            <a:r>
              <a:rPr lang="ru-RU" dirty="0"/>
              <a:t>» 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go1.imgsmail.ru/imgpreview?key=http%3A//gidtravel.com/images/3_1281096604.jpg&amp;mb=imgdb_preview_496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96752"/>
            <a:ext cx="4392488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Волшебная  поляна</a:t>
            </a:r>
          </a:p>
        </p:txBody>
      </p:sp>
      <p:pic>
        <p:nvPicPr>
          <p:cNvPr id="4" name="Содержимое 3" descr="https://encrypted-tbn0.gstatic.com/images?q=tbn:ANd9GcTgpqM5T8cAqnzo63Tb4MMHs9nS0rtJqAIFMvGuAlC4CS3YRI2cyQ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59632" y="3205956"/>
            <a:ext cx="6912768" cy="3247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http://festival.1september.ru/articles/519557/im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556792"/>
            <a:ext cx="3505572" cy="35055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oneyear.ru/wp-content/uploads/2010/07/fract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84784"/>
            <a:ext cx="4283968" cy="50807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935480"/>
            <a:ext cx="5040560" cy="4389120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Дроби с вами познавали,</a:t>
            </a:r>
          </a:p>
          <a:p>
            <a:pPr algn="ctr">
              <a:buNone/>
            </a:pPr>
            <a:r>
              <a:rPr lang="ru-RU" dirty="0"/>
              <a:t>Их слагали, вычитали,</a:t>
            </a:r>
          </a:p>
          <a:p>
            <a:pPr algn="ctr">
              <a:buNone/>
            </a:pPr>
            <a:r>
              <a:rPr lang="ru-RU" dirty="0"/>
              <a:t>О природе в путешествии</a:t>
            </a:r>
          </a:p>
          <a:p>
            <a:pPr algn="ctr">
              <a:buNone/>
            </a:pPr>
            <a:r>
              <a:rPr lang="ru-RU" dirty="0"/>
              <a:t>Через дроби все узнали.</a:t>
            </a:r>
          </a:p>
          <a:p>
            <a:pPr algn="ctr">
              <a:buNone/>
            </a:pPr>
            <a:r>
              <a:rPr lang="ru-RU" dirty="0"/>
              <a:t>Мы с упорством долго шли</a:t>
            </a:r>
          </a:p>
          <a:p>
            <a:pPr algn="ctr">
              <a:buNone/>
            </a:pPr>
            <a:r>
              <a:rPr lang="ru-RU" dirty="0"/>
              <a:t>И к успеху подошли!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140</TotalTime>
  <Words>77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Поток</vt:lpstr>
      <vt:lpstr>Microsoft Equation 3.0</vt:lpstr>
      <vt:lpstr>Путешествие в страну «Дроби»</vt:lpstr>
      <vt:lpstr>Страна «Дроби»</vt:lpstr>
      <vt:lpstr>Деревня «Историческая» </vt:lpstr>
      <vt:lpstr>Озеро «Устный счет» </vt:lpstr>
      <vt:lpstr>Замок «Кроссвордный» </vt:lpstr>
      <vt:lpstr>Привал  «Сказочный лес» </vt:lpstr>
      <vt:lpstr>Горы «Мозгодром»  </vt:lpstr>
      <vt:lpstr>Волшебная  поляна</vt:lpstr>
      <vt:lpstr>Слайд 9</vt:lpstr>
      <vt:lpstr>Слайд 10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страну «Дроби»</dc:title>
  <dc:creator>Admin</dc:creator>
  <cp:lastModifiedBy>Admin</cp:lastModifiedBy>
  <cp:revision>15</cp:revision>
  <dcterms:created xsi:type="dcterms:W3CDTF">2014-02-06T07:57:40Z</dcterms:created>
  <dcterms:modified xsi:type="dcterms:W3CDTF">2014-02-06T10:17:58Z</dcterms:modified>
</cp:coreProperties>
</file>